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B4E647-37A3-904B-BCE6-9C56A8FC636B}" type="datetimeFigureOut">
              <a:rPr lang="en-US" smtClean="0"/>
              <a:pPr/>
              <a:t>11/15/09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121080-4097-7C42-8A15-76454B07ABC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B4E647-37A3-904B-BCE6-9C56A8FC636B}" type="datetimeFigureOut">
              <a:rPr lang="en-US" smtClean="0"/>
              <a:pPr/>
              <a:t>11/15/09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121080-4097-7C42-8A15-76454B07ABC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B4E647-37A3-904B-BCE6-9C56A8FC636B}" type="datetimeFigureOut">
              <a:rPr lang="en-US" smtClean="0"/>
              <a:pPr/>
              <a:t>11/15/09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121080-4097-7C42-8A15-76454B07ABC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B4E647-37A3-904B-BCE6-9C56A8FC636B}" type="datetimeFigureOut">
              <a:rPr lang="en-US" smtClean="0"/>
              <a:pPr/>
              <a:t>11/15/09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121080-4097-7C42-8A15-76454B07ABC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B4E647-37A3-904B-BCE6-9C56A8FC636B}" type="datetimeFigureOut">
              <a:rPr lang="en-US" smtClean="0"/>
              <a:pPr/>
              <a:t>11/15/09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121080-4097-7C42-8A15-76454B07ABC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B4E647-37A3-904B-BCE6-9C56A8FC636B}" type="datetimeFigureOut">
              <a:rPr lang="en-US" smtClean="0"/>
              <a:pPr/>
              <a:t>11/15/09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6121080-4097-7C42-8A15-76454B07ABC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B4E647-37A3-904B-BCE6-9C56A8FC636B}" type="datetimeFigureOut">
              <a:rPr lang="en-US" smtClean="0"/>
              <a:pPr/>
              <a:t>11/15/09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6121080-4097-7C42-8A15-76454B07ABC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B4E647-37A3-904B-BCE6-9C56A8FC636B}" type="datetimeFigureOut">
              <a:rPr lang="en-US" smtClean="0"/>
              <a:pPr/>
              <a:t>11/15/09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6121080-4097-7C42-8A15-76454B07ABC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B4E647-37A3-904B-BCE6-9C56A8FC636B}" type="datetimeFigureOut">
              <a:rPr lang="en-US" smtClean="0"/>
              <a:pPr/>
              <a:t>11/15/09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6121080-4097-7C42-8A15-76454B07ABC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B4E647-37A3-904B-BCE6-9C56A8FC636B}" type="datetimeFigureOut">
              <a:rPr lang="en-US" smtClean="0"/>
              <a:pPr/>
              <a:t>11/15/09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6121080-4097-7C42-8A15-76454B07ABC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B4E647-37A3-904B-BCE6-9C56A8FC636B}" type="datetimeFigureOut">
              <a:rPr lang="en-US" smtClean="0"/>
              <a:pPr/>
              <a:t>11/15/09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6121080-4097-7C42-8A15-76454B07ABC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B4E647-37A3-904B-BCE6-9C56A8FC636B}" type="datetimeFigureOut">
              <a:rPr lang="en-US" smtClean="0"/>
              <a:pPr/>
              <a:t>11/15/09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121080-4097-7C42-8A15-76454B07ABC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crazyforthestorm.com/indez.php" TargetMode="External"/><Relationship Id="rId3" Type="http://schemas.openxmlformats.org/officeDocument/2006/relationships/hyperlink" Target="http://www.nytimes.com/2009/06/11/books/11masl.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Crazy for the storm</a:t>
            </a:r>
            <a:endParaRPr lang="en-US" dirty="0"/>
          </a:p>
        </p:txBody>
      </p:sp>
      <p:sp>
        <p:nvSpPr>
          <p:cNvPr id="3" name="Subtitle 2"/>
          <p:cNvSpPr>
            <a:spLocks noGrp="1"/>
          </p:cNvSpPr>
          <p:nvPr>
            <p:ph type="subTitle" idx="1"/>
          </p:nvPr>
        </p:nvSpPr>
        <p:spPr/>
        <p:txBody>
          <a:bodyPr/>
          <a:lstStyle/>
          <a:p>
            <a:r>
              <a:rPr lang="en-US" dirty="0" smtClean="0"/>
              <a:t>By, </a:t>
            </a:r>
          </a:p>
          <a:p>
            <a:r>
              <a:rPr lang="en-US" dirty="0" smtClean="0"/>
              <a:t>Clayton Hill</a:t>
            </a:r>
            <a:endParaRPr lang="en-US" dirty="0"/>
          </a:p>
        </p:txBody>
      </p:sp>
      <p:pic>
        <p:nvPicPr>
          <p:cNvPr id="3074" name="Picture 2"/>
          <p:cNvPicPr>
            <a:picLocks noChangeAspect="1" noChangeArrowheads="1"/>
          </p:cNvPicPr>
          <p:nvPr/>
        </p:nvPicPr>
        <p:blipFill>
          <a:blip r:embed="rId2"/>
          <a:srcRect/>
          <a:stretch>
            <a:fillRect/>
          </a:stretch>
        </p:blipFill>
        <p:spPr bwMode="auto">
          <a:xfrm>
            <a:off x="5562600" y="3200400"/>
            <a:ext cx="3581400" cy="3295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Norman Ollestad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Norman </a:t>
            </a:r>
            <a:r>
              <a:rPr lang="en-US" dirty="0"/>
              <a:t>O</a:t>
            </a:r>
            <a:r>
              <a:rPr lang="en-US" dirty="0" smtClean="0"/>
              <a:t>llestad was born 1968.</a:t>
            </a:r>
          </a:p>
          <a:p>
            <a:r>
              <a:rPr lang="en-US" dirty="0" smtClean="0"/>
              <a:t>Grew up in the wild times of </a:t>
            </a:r>
            <a:r>
              <a:rPr lang="en-US" dirty="0"/>
              <a:t>T</a:t>
            </a:r>
            <a:r>
              <a:rPr lang="en-US" dirty="0" smtClean="0"/>
              <a:t>opanga beach.</a:t>
            </a:r>
          </a:p>
          <a:p>
            <a:r>
              <a:rPr lang="en-US" dirty="0" smtClean="0"/>
              <a:t>His mom and dad where divorced and his moms boy friend Nick, a abusive man, was always hurting him and putting him down.</a:t>
            </a:r>
          </a:p>
          <a:p>
            <a:r>
              <a:rPr lang="en-US" dirty="0" smtClean="0"/>
              <a:t>His dad was like a daredevil and he pushed </a:t>
            </a:r>
            <a:r>
              <a:rPr lang="en-US" dirty="0"/>
              <a:t>N</a:t>
            </a:r>
            <a:r>
              <a:rPr lang="en-US" dirty="0" smtClean="0"/>
              <a:t>orman to the limits in sports.</a:t>
            </a:r>
          </a:p>
          <a:p>
            <a:r>
              <a:rPr lang="en-US" dirty="0" smtClean="0"/>
              <a:t>Norman was in a plane crash when he was 11 which changed the course of his life for ever. </a:t>
            </a:r>
            <a:endParaRPr lang="en-US" dirty="0"/>
          </a:p>
          <a:p>
            <a:r>
              <a:rPr lang="en-US" dirty="0" smtClean="0"/>
              <a:t>This is his only book and he has no awards so far.</a:t>
            </a:r>
          </a:p>
          <a:p>
            <a:endParaRPr lang="en-US" dirty="0"/>
          </a:p>
        </p:txBody>
      </p:sp>
      <p:pic>
        <p:nvPicPr>
          <p:cNvPr id="14338" name="Picture 2"/>
          <p:cNvPicPr>
            <a:picLocks noChangeAspect="1" noChangeArrowheads="1"/>
          </p:cNvPicPr>
          <p:nvPr/>
        </p:nvPicPr>
        <p:blipFill>
          <a:blip r:embed="rId2"/>
          <a:srcRect/>
          <a:stretch>
            <a:fillRect/>
          </a:stretch>
        </p:blipFill>
        <p:spPr bwMode="auto">
          <a:xfrm>
            <a:off x="7620000" y="0"/>
            <a:ext cx="1524000" cy="2209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Setting, plot, main characters, conflicts, and themes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setting was in the early days of Topanga state beach, Mexico and the San Gabriel Mountains.</a:t>
            </a:r>
          </a:p>
          <a:p>
            <a:r>
              <a:rPr lang="en-US" dirty="0" smtClean="0"/>
              <a:t>The main characters are Norman, his Mom, her boyfriend Nick, his Dad Norman Sr., and his girlfriend </a:t>
            </a:r>
            <a:r>
              <a:rPr lang="en-US" dirty="0"/>
              <a:t>S</a:t>
            </a:r>
            <a:r>
              <a:rPr lang="en-US" dirty="0" smtClean="0"/>
              <a:t>andra.</a:t>
            </a:r>
          </a:p>
          <a:p>
            <a:r>
              <a:rPr lang="en-US" dirty="0" smtClean="0"/>
              <a:t>The conflicts were between Norman dealing with  his parents divorce. Norman having to deal with moms boyfriend and dads girlfriend. And having to deal with his dad pushing him to the limits.</a:t>
            </a:r>
          </a:p>
          <a:p>
            <a:r>
              <a:rPr lang="en-US" dirty="0" smtClean="0"/>
              <a:t>The theme would be to live your life to the fullest.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plane crash</a:t>
            </a:r>
            <a:endParaRPr lang="en-US" dirty="0"/>
          </a:p>
        </p:txBody>
      </p:sp>
      <p:sp>
        <p:nvSpPr>
          <p:cNvPr id="3" name="Content Placeholder 2"/>
          <p:cNvSpPr>
            <a:spLocks noGrp="1"/>
          </p:cNvSpPr>
          <p:nvPr>
            <p:ph idx="1"/>
          </p:nvPr>
        </p:nvSpPr>
        <p:spPr>
          <a:xfrm>
            <a:off x="457200" y="1600200"/>
            <a:ext cx="8229600" cy="4724400"/>
          </a:xfrm>
        </p:spPr>
        <p:txBody>
          <a:bodyPr>
            <a:normAutofit fontScale="77500" lnSpcReduction="20000"/>
          </a:bodyPr>
          <a:lstStyle/>
          <a:p>
            <a:r>
              <a:rPr lang="en-US" dirty="0" smtClean="0"/>
              <a:t>Norman was only eleven years old when the plane that he , his dad and his dads girlfriend   crashed in the San Gabriel Mountains.</a:t>
            </a:r>
          </a:p>
          <a:p>
            <a:r>
              <a:rPr lang="en-US" dirty="0" smtClean="0"/>
              <a:t>His father and the planes pilot were killed on impact.</a:t>
            </a:r>
          </a:p>
          <a:p>
            <a:r>
              <a:rPr lang="en-US" dirty="0" smtClean="0"/>
              <a:t>Norman was left to find a way down the mountain for he and his dads girlfriend who had been hurt badly in the crash.</a:t>
            </a:r>
          </a:p>
          <a:p>
            <a:r>
              <a:rPr lang="en-US" dirty="0" smtClean="0"/>
              <a:t>Unfortunately, his dads girlfriend died on the way and </a:t>
            </a:r>
            <a:r>
              <a:rPr lang="en-US" dirty="0"/>
              <a:t>N</a:t>
            </a:r>
            <a:r>
              <a:rPr lang="en-US" dirty="0" smtClean="0"/>
              <a:t>orman was left to  navigate his way down the frigid mountain himself to safety.   </a:t>
            </a:r>
          </a:p>
          <a:p>
            <a:r>
              <a:rPr lang="en-US" dirty="0" smtClean="0"/>
              <a:t>In one of the many articles about book one quote stood out the most which was “dads lessons save  11 year old boys life”</a:t>
            </a:r>
            <a:endParaRPr lang="en-US" dirty="0"/>
          </a:p>
        </p:txBody>
      </p:sp>
      <p:pic>
        <p:nvPicPr>
          <p:cNvPr id="16387" name="Picture 3"/>
          <p:cNvPicPr>
            <a:picLocks noChangeAspect="1" noChangeArrowheads="1"/>
          </p:cNvPicPr>
          <p:nvPr/>
        </p:nvPicPr>
        <p:blipFill>
          <a:blip r:embed="rId2"/>
          <a:srcRect/>
          <a:stretch>
            <a:fillRect/>
          </a:stretch>
        </p:blipFill>
        <p:spPr bwMode="auto">
          <a:xfrm>
            <a:off x="0" y="0"/>
            <a:ext cx="2286000" cy="1600200"/>
          </a:xfrm>
          <a:prstGeom prst="rect">
            <a:avLst/>
          </a:prstGeom>
          <a:noFill/>
          <a:ln w="9525">
            <a:noFill/>
            <a:miter lim="800000"/>
            <a:headEnd/>
            <a:tailEnd/>
          </a:ln>
          <a:effectLst/>
        </p:spPr>
      </p:pic>
      <p:pic>
        <p:nvPicPr>
          <p:cNvPr id="16388" name="Picture 4"/>
          <p:cNvPicPr>
            <a:picLocks noChangeAspect="1" noChangeArrowheads="1"/>
          </p:cNvPicPr>
          <p:nvPr/>
        </p:nvPicPr>
        <p:blipFill>
          <a:blip r:embed="rId3"/>
          <a:srcRect/>
          <a:stretch>
            <a:fillRect/>
          </a:stretch>
        </p:blipFill>
        <p:spPr bwMode="auto">
          <a:xfrm>
            <a:off x="7112000" y="0"/>
            <a:ext cx="2032000" cy="1790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8229600" cy="1143000"/>
          </a:xfrm>
        </p:spPr>
        <p:txBody>
          <a:bodyPr/>
          <a:lstStyle/>
          <a:p>
            <a:r>
              <a:rPr lang="en-US" dirty="0" smtClean="0"/>
              <a:t>Normans dad</a:t>
            </a:r>
            <a:endParaRPr lang="en-US" dirty="0"/>
          </a:p>
        </p:txBody>
      </p:sp>
      <p:sp>
        <p:nvSpPr>
          <p:cNvPr id="3" name="Content Placeholder 2"/>
          <p:cNvSpPr>
            <a:spLocks noGrp="1"/>
          </p:cNvSpPr>
          <p:nvPr>
            <p:ph idx="1"/>
          </p:nvPr>
        </p:nvSpPr>
        <p:spPr/>
        <p:txBody>
          <a:bodyPr>
            <a:normAutofit lnSpcReduction="10000"/>
          </a:bodyPr>
          <a:lstStyle/>
          <a:p>
            <a:r>
              <a:rPr lang="en-US" dirty="0" smtClean="0"/>
              <a:t>Normans dad was part of the FBI and wrote a book called “Inside the FBI” </a:t>
            </a:r>
          </a:p>
          <a:p>
            <a:r>
              <a:rPr lang="en-US" dirty="0" smtClean="0"/>
              <a:t>His dad also was in the original cheaper by the dozen.</a:t>
            </a:r>
          </a:p>
          <a:p>
            <a:r>
              <a:rPr lang="en-US" dirty="0" smtClean="0"/>
              <a:t>One year he took his son Norman down to Mexico to visit his grandparents and had a great yet, crazy time.</a:t>
            </a:r>
          </a:p>
          <a:p>
            <a:r>
              <a:rPr lang="en-US" dirty="0" smtClean="0"/>
              <a:t>Out of any one in Normans life he would be </a:t>
            </a:r>
            <a:r>
              <a:rPr lang="en-US" dirty="0" err="1" smtClean="0"/>
              <a:t>Noramans</a:t>
            </a:r>
            <a:r>
              <a:rPr lang="en-US" dirty="0" smtClean="0"/>
              <a:t> greatest role model.</a:t>
            </a:r>
          </a:p>
        </p:txBody>
      </p:sp>
      <p:pic>
        <p:nvPicPr>
          <p:cNvPr id="17410" name="Picture 2"/>
          <p:cNvPicPr>
            <a:picLocks noChangeAspect="1" noChangeArrowheads="1"/>
          </p:cNvPicPr>
          <p:nvPr/>
        </p:nvPicPr>
        <p:blipFill>
          <a:blip r:embed="rId2"/>
          <a:srcRect/>
          <a:stretch>
            <a:fillRect/>
          </a:stretch>
        </p:blipFill>
        <p:spPr bwMode="auto">
          <a:xfrm>
            <a:off x="0" y="25400"/>
            <a:ext cx="1143000" cy="1803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 sites</a:t>
            </a:r>
            <a:br>
              <a:rPr lang="en-US" dirty="0" smtClean="0"/>
            </a:br>
            <a:endParaRPr lang="en-US" dirty="0"/>
          </a:p>
        </p:txBody>
      </p:sp>
      <p:sp>
        <p:nvSpPr>
          <p:cNvPr id="3" name="Content Placeholder 2"/>
          <p:cNvSpPr>
            <a:spLocks noGrp="1"/>
          </p:cNvSpPr>
          <p:nvPr>
            <p:ph idx="1"/>
          </p:nvPr>
        </p:nvSpPr>
        <p:spPr/>
        <p:txBody>
          <a:bodyPr/>
          <a:lstStyle/>
          <a:p>
            <a:r>
              <a:rPr lang="en-US" dirty="0" smtClean="0"/>
              <a:t>My first was </a:t>
            </a:r>
            <a:r>
              <a:rPr lang="en-US" dirty="0" smtClean="0">
                <a:hlinkClick r:id="rId2"/>
              </a:rPr>
              <a:t>http://www.crazyforthestorm.com/indez.php</a:t>
            </a:r>
            <a:endParaRPr lang="en-US" dirty="0" smtClean="0"/>
          </a:p>
          <a:p>
            <a:r>
              <a:rPr lang="en-US" dirty="0" smtClean="0"/>
              <a:t>My second was </a:t>
            </a:r>
            <a:r>
              <a:rPr lang="en-US" dirty="0" smtClean="0">
                <a:hlinkClick r:id="rId3"/>
              </a:rPr>
              <a:t>http://www.nytimes.com/2009/06/11/books/11masl.html</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end</a:t>
            </a:r>
            <a:br>
              <a:rPr lang="en-US" dirty="0" smtClean="0"/>
            </a:b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171</TotalTime>
  <Words>432</Words>
  <Application>Microsoft Macintosh PowerPoint</Application>
  <PresentationFormat>On-screen Show (4:3)</PresentationFormat>
  <Paragraphs>30</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Crazy for the storm</vt:lpstr>
      <vt:lpstr>Norman Ollestad</vt:lpstr>
      <vt:lpstr>Setting, plot, main characters, conflicts, and themes  </vt:lpstr>
      <vt:lpstr>The plane crash</vt:lpstr>
      <vt:lpstr>Normans dad</vt:lpstr>
      <vt:lpstr>My sites </vt:lpstr>
      <vt:lpstr>The end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Crazy for the storm</dc:title>
  <dc:creator>clayton  hill</dc:creator>
  <cp:lastModifiedBy>clayton  hill</cp:lastModifiedBy>
  <cp:revision>15</cp:revision>
  <dcterms:created xsi:type="dcterms:W3CDTF">2009-11-16T00:16:02Z</dcterms:created>
  <dcterms:modified xsi:type="dcterms:W3CDTF">2009-11-16T00:16:33Z</dcterms:modified>
</cp:coreProperties>
</file>